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71"/>
  </p:normalViewPr>
  <p:slideViewPr>
    <p:cSldViewPr snapToGrid="0" snapToObjects="1">
      <p:cViewPr varScale="1">
        <p:scale>
          <a:sx n="107" d="100"/>
          <a:sy n="107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6735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7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842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96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938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21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467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8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778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1460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216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D81EF-D5FA-1D43-8E08-4DB50F706A87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2D082-1469-654C-9A14-E233031897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285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ohu.com/a/122799259_389337)" TargetMode="Externa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27511"/>
            <a:ext cx="9144000" cy="1170524"/>
          </a:xfrm>
        </p:spPr>
        <p:txBody>
          <a:bodyPr/>
          <a:lstStyle/>
          <a:p>
            <a:r>
              <a:rPr lang="en-US" dirty="0" smtClean="0"/>
              <a:t>UEEE Network Technologies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598035"/>
            <a:ext cx="9144000" cy="4517757"/>
          </a:xfrm>
        </p:spPr>
        <p:txBody>
          <a:bodyPr/>
          <a:lstStyle/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Background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Overview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Staff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Examples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Comparison</a:t>
            </a:r>
          </a:p>
          <a:p>
            <a:pPr marL="342900" indent="-342900" algn="l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764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0123"/>
            <a:ext cx="10515600" cy="1325563"/>
          </a:xfrm>
        </p:spPr>
        <p:txBody>
          <a:bodyPr/>
          <a:lstStyle/>
          <a:p>
            <a:r>
              <a:rPr lang="en-US" dirty="0" smtClean="0"/>
              <a:t>China Charging Stations Background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0660"/>
            <a:ext cx="10515600" cy="4823176"/>
          </a:xfrm>
        </p:spPr>
        <p:txBody>
          <a:bodyPr/>
          <a:lstStyle/>
          <a:p>
            <a:r>
              <a:rPr lang="en-US" dirty="0" smtClean="0"/>
              <a:t>AC power charge:</a:t>
            </a:r>
          </a:p>
          <a:p>
            <a:pPr lvl="3"/>
            <a:r>
              <a:rPr lang="en-US" dirty="0" smtClean="0"/>
              <a:t>3.5kW		AC220V</a:t>
            </a:r>
          </a:p>
          <a:p>
            <a:pPr lvl="3"/>
            <a:r>
              <a:rPr lang="en-US" dirty="0" smtClean="0"/>
              <a:t>7.0kW		AC220V</a:t>
            </a:r>
          </a:p>
          <a:p>
            <a:pPr lvl="3"/>
            <a:r>
              <a:rPr lang="en-US" dirty="0" smtClean="0"/>
              <a:t>40 kW		AC380V</a:t>
            </a:r>
          </a:p>
          <a:p>
            <a:r>
              <a:rPr lang="en-US" dirty="0" smtClean="0"/>
              <a:t>DC power charge:</a:t>
            </a:r>
          </a:p>
          <a:p>
            <a:pPr lvl="3"/>
            <a:r>
              <a:rPr lang="en-US" dirty="0" smtClean="0"/>
              <a:t>15 kW, 30</a:t>
            </a:r>
            <a:r>
              <a:rPr lang="en-US" dirty="0" smtClean="0"/>
              <a:t> kW, 45 kW, 60 kW, 90 kW, 120 kW, 180 kW, 240 kW, 360 kW    DC380V</a:t>
            </a:r>
            <a:endParaRPr lang="en-US" dirty="0" smtClean="0"/>
          </a:p>
          <a:p>
            <a:r>
              <a:rPr lang="en-US" dirty="0" smtClean="0"/>
              <a:t>Wall type, Stand (floor) type, mini (</a:t>
            </a:r>
            <a:r>
              <a:rPr lang="en-US" dirty="0" err="1" smtClean="0"/>
              <a:t>carriable</a:t>
            </a:r>
            <a:r>
              <a:rPr lang="en-US" dirty="0" smtClean="0"/>
              <a:t>) type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022" b="50623"/>
          <a:stretch/>
        </p:blipFill>
        <p:spPr>
          <a:xfrm>
            <a:off x="813764" y="3980612"/>
            <a:ext cx="3485104" cy="22604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87" t="51615" r="907" b="642"/>
          <a:stretch/>
        </p:blipFill>
        <p:spPr>
          <a:xfrm>
            <a:off x="5229102" y="4006668"/>
            <a:ext cx="1733796" cy="2234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132" y="4000466"/>
            <a:ext cx="1693058" cy="224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8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UEEE </a:t>
            </a:r>
            <a:r>
              <a:rPr lang="en-US" altLang="zh-CN" dirty="0" err="1" smtClean="0"/>
              <a:t>Netork</a:t>
            </a:r>
            <a:r>
              <a:rPr lang="en-US" altLang="zh-CN" dirty="0" smtClean="0"/>
              <a:t> Technologies Co., Ltd.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83506"/>
            <a:ext cx="10515600" cy="4793457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UEEE Network Technologies Co., Ltd. is a comprehensive EV service supplier, covering charging piles manufacture and sale, charging station construction, as well as smart charging network with software management system(mobile apps). It’s awarded one of </a:t>
            </a:r>
            <a:r>
              <a:rPr lang="en-US" altLang="zh-CN" dirty="0" err="1" smtClean="0"/>
              <a:t>the“Ten</a:t>
            </a:r>
            <a:r>
              <a:rPr lang="en-US" altLang="zh-CN" dirty="0" smtClean="0"/>
              <a:t> Best charging equipment manufacturers and service provider.” (</a:t>
            </a:r>
            <a:r>
              <a:rPr lang="en-US" altLang="zh-CN" dirty="0" smtClean="0">
                <a:hlinkClick r:id="rId2"/>
              </a:rPr>
              <a:t>http://www.sohu.com/a/122799259_389337)</a:t>
            </a:r>
            <a:r>
              <a:rPr lang="en-US" altLang="zh-CN" dirty="0" smtClean="0"/>
              <a:t> 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UEEE develops charging pile equipment for EV. It offers varies types, including floor with base type single/double charge, wall-mounting type single/double charge, mini wall-mounting type single/double charge.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3909" y="672306"/>
            <a:ext cx="21844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57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305" y="1690687"/>
            <a:ext cx="4875004" cy="4597400"/>
          </a:xfr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UEEE </a:t>
            </a:r>
            <a:r>
              <a:rPr lang="en-US" altLang="zh-CN" dirty="0" err="1" smtClean="0"/>
              <a:t>Netork</a:t>
            </a:r>
            <a:r>
              <a:rPr lang="en-US" altLang="zh-CN" dirty="0" smtClean="0"/>
              <a:t> Technologies Co., Ltd.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3909" y="672306"/>
            <a:ext cx="2184400" cy="711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09403" y="1690687"/>
            <a:ext cx="44532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800 Charging points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10321 Charging piles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42208 Registered users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009403" y="3325091"/>
            <a:ext cx="45601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Features: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err="1" smtClean="0"/>
              <a:t>WeChat</a:t>
            </a:r>
            <a:r>
              <a:rPr lang="en-US" dirty="0" smtClean="0"/>
              <a:t>/ </a:t>
            </a:r>
            <a:r>
              <a:rPr lang="en-US" dirty="0" err="1" smtClean="0"/>
              <a:t>AliPay</a:t>
            </a:r>
            <a:r>
              <a:rPr lang="en-US" dirty="0" smtClean="0"/>
              <a:t> scan, charge and pay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APP charging reservation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Real-time monitoring, full charge alert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82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1288"/>
            <a:ext cx="10515600" cy="4775675"/>
          </a:xfrm>
        </p:spPr>
        <p:txBody>
          <a:bodyPr/>
          <a:lstStyle/>
          <a:p>
            <a:r>
              <a:rPr lang="en-US" dirty="0" smtClean="0"/>
              <a:t>CEO: </a:t>
            </a:r>
            <a:r>
              <a:rPr lang="en-US" dirty="0" err="1" smtClean="0"/>
              <a:t>Xuefeng</a:t>
            </a:r>
            <a:r>
              <a:rPr lang="en-US" dirty="0" smtClean="0"/>
              <a:t> </a:t>
            </a:r>
            <a:r>
              <a:rPr lang="en-US" dirty="0" err="1" smtClean="0"/>
              <a:t>Jia</a:t>
            </a:r>
            <a:r>
              <a:rPr lang="en-US" dirty="0" smtClean="0"/>
              <a:t> </a:t>
            </a:r>
            <a:r>
              <a:rPr lang="zh-CN" altLang="en-US" dirty="0" smtClean="0"/>
              <a:t>贾雪峰</a:t>
            </a:r>
            <a:r>
              <a:rPr lang="en-US" altLang="zh-CN" dirty="0" smtClean="0"/>
              <a:t> </a:t>
            </a:r>
          </a:p>
          <a:p>
            <a:pPr lvl="1"/>
            <a:r>
              <a:rPr lang="en-US" dirty="0" err="1" smtClean="0"/>
              <a:t>Nankai</a:t>
            </a:r>
            <a:r>
              <a:rPr lang="en-US" dirty="0" smtClean="0"/>
              <a:t> University, Bachelor </a:t>
            </a:r>
          </a:p>
          <a:p>
            <a:pPr lvl="1"/>
            <a:r>
              <a:rPr lang="en-US" dirty="0" smtClean="0"/>
              <a:t>Tsinghua University, Master</a:t>
            </a:r>
          </a:p>
          <a:p>
            <a:pPr lvl="1"/>
            <a:r>
              <a:rPr lang="en-US" dirty="0" smtClean="0"/>
              <a:t>Venture Capitalist background</a:t>
            </a:r>
            <a:endParaRPr lang="en-US" dirty="0" smtClean="0"/>
          </a:p>
          <a:p>
            <a:endParaRPr lang="en-US" altLang="zh-CN" dirty="0"/>
          </a:p>
          <a:p>
            <a:r>
              <a:rPr lang="en-US" altLang="zh-CN" dirty="0" smtClean="0"/>
              <a:t>Co-Founder/Manager: </a:t>
            </a:r>
            <a:r>
              <a:rPr lang="en-US" altLang="zh-CN" dirty="0" err="1" smtClean="0"/>
              <a:t>Xiaochen</a:t>
            </a:r>
            <a:r>
              <a:rPr lang="en-US" altLang="zh-CN" dirty="0" smtClean="0"/>
              <a:t> Lu </a:t>
            </a:r>
            <a:r>
              <a:rPr lang="zh-CN" altLang="en-US" dirty="0" smtClean="0"/>
              <a:t>卢晓晨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Software engineering background</a:t>
            </a:r>
          </a:p>
          <a:p>
            <a:endParaRPr lang="en-US" altLang="zh-CN" dirty="0"/>
          </a:p>
          <a:p>
            <a:r>
              <a:rPr lang="en-US" altLang="zh-CN" dirty="0" smtClean="0"/>
              <a:t>Contact info:  </a:t>
            </a:r>
            <a:r>
              <a:rPr lang="mr-IN" dirty="0" smtClean="0"/>
              <a:t>0755-33115321</a:t>
            </a:r>
            <a:endParaRPr lang="en-US" dirty="0" smtClean="0"/>
          </a:p>
          <a:p>
            <a:r>
              <a:rPr lang="en-US" altLang="zh-CN" dirty="0" smtClean="0"/>
              <a:t>Customer service: </a:t>
            </a:r>
            <a:r>
              <a:rPr lang="mr-IN" dirty="0"/>
              <a:t>400-850-5185</a:t>
            </a:r>
            <a:endParaRPr lang="en-US" altLang="zh-CN" dirty="0" smtClean="0"/>
          </a:p>
          <a:p>
            <a:endParaRPr lang="en-US" altLang="zh-CN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47"/>
          <a:stretch/>
        </p:blipFill>
        <p:spPr>
          <a:xfrm>
            <a:off x="7369084" y="883207"/>
            <a:ext cx="3083296" cy="226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9579" y="3661888"/>
            <a:ext cx="2982801" cy="233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025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8871"/>
            <a:ext cx="10515600" cy="1325563"/>
          </a:xfrm>
        </p:spPr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" t="24581" r="19760" b="17252"/>
          <a:stretch/>
        </p:blipFill>
        <p:spPr>
          <a:xfrm>
            <a:off x="4588038" y="1365662"/>
            <a:ext cx="7061656" cy="2168792"/>
          </a:xfrm>
        </p:spPr>
      </p:pic>
      <p:sp>
        <p:nvSpPr>
          <p:cNvPr id="5" name="TextBox 4"/>
          <p:cNvSpPr txBox="1"/>
          <p:nvPr/>
        </p:nvSpPr>
        <p:spPr>
          <a:xfrm>
            <a:off x="838199" y="1365662"/>
            <a:ext cx="38923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To UEEE: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dirty="0" smtClean="0"/>
              <a:t>Walkable distance (1.5km)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Five minutes driving / twenty minutes walking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038" y="3896599"/>
            <a:ext cx="2160314" cy="18035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11"/>
          <a:stretch/>
        </p:blipFill>
        <p:spPr>
          <a:xfrm>
            <a:off x="6553145" y="3896599"/>
            <a:ext cx="5096549" cy="18035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38199" y="3896599"/>
            <a:ext cx="38749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To OCT Walmart: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dirty="0" smtClean="0"/>
              <a:t>Underground parking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dirty="0" err="1" smtClean="0"/>
              <a:t>WeChat</a:t>
            </a:r>
            <a:r>
              <a:rPr lang="en-US" altLang="zh-CN" dirty="0" smtClean="0"/>
              <a:t> pay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dirty="0" smtClean="0"/>
              <a:t>Fifteen minutes driving (6.8km)</a:t>
            </a:r>
          </a:p>
        </p:txBody>
      </p:sp>
    </p:spTree>
    <p:extLst>
      <p:ext uri="{BB962C8B-B14F-4D97-AF65-F5344CB8AC3E}">
        <p14:creationId xmlns:p14="http://schemas.microsoft.com/office/powerpoint/2010/main" val="1234682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805050"/>
            <a:ext cx="39231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OCT InterContinental‘s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altLang="zh-CN" dirty="0" smtClean="0"/>
              <a:t>Twelve minutes driving (5.5 km)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390" y="1608612"/>
            <a:ext cx="2318987" cy="17392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014" y="1608612"/>
            <a:ext cx="5546173" cy="179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380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Comparison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447449"/>
              </p:ext>
            </p:extLst>
          </p:nvPr>
        </p:nvGraphicFramePr>
        <p:xfrm>
          <a:off x="838200" y="1052176"/>
          <a:ext cx="10763991" cy="548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8132"/>
                <a:gridCol w="4393871"/>
                <a:gridCol w="4191988"/>
              </a:tblGrid>
              <a:tr h="60348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UEEE - CN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Charge</a:t>
                      </a:r>
                      <a:r>
                        <a:rPr lang="en-US" baseline="0" dirty="0" smtClean="0"/>
                        <a:t> point - US</a:t>
                      </a:r>
                      <a:endParaRPr lang="en-US" dirty="0"/>
                    </a:p>
                  </a:txBody>
                  <a:tcPr/>
                </a:tc>
              </a:tr>
              <a:tr h="909406">
                <a:tc>
                  <a:txBody>
                    <a:bodyPr/>
                    <a:lstStyle/>
                    <a:p>
                      <a:r>
                        <a:rPr lang="en-US" dirty="0" smtClean="0"/>
                        <a:t>Pile</a:t>
                      </a:r>
                      <a:r>
                        <a:rPr lang="en-US" baseline="0" dirty="0" smtClean="0"/>
                        <a:t> types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 AC 3.5, 7.0,</a:t>
                      </a:r>
                      <a:r>
                        <a:rPr lang="en-US" baseline="0" dirty="0" smtClean="0"/>
                        <a:t> 40 kW</a:t>
                      </a:r>
                    </a:p>
                    <a:p>
                      <a:r>
                        <a:rPr lang="en-US" baseline="0" dirty="0" smtClean="0"/>
                        <a:t>- DC </a:t>
                      </a:r>
                      <a:r>
                        <a:rPr lang="en-US" dirty="0" smtClean="0"/>
                        <a:t>15, 30, 45, 60, 90, 120, 180,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240, 360kW</a:t>
                      </a:r>
                    </a:p>
                    <a:p>
                      <a:r>
                        <a:rPr lang="en-US" dirty="0" smtClean="0"/>
                        <a:t>- Mini equipment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 CT4000</a:t>
                      </a:r>
                      <a:r>
                        <a:rPr lang="en-US" baseline="0" dirty="0" smtClean="0"/>
                        <a:t> (all purpose L2 25MPH)</a:t>
                      </a:r>
                    </a:p>
                    <a:p>
                      <a:r>
                        <a:rPr lang="en-US" baseline="0" dirty="0" smtClean="0"/>
                        <a:t>- CT25  (private L2 25MPH)</a:t>
                      </a:r>
                    </a:p>
                    <a:p>
                      <a:r>
                        <a:rPr lang="en-US" baseline="0" dirty="0" smtClean="0"/>
                        <a:t>- Express (Plus) (250 MPH/15min)</a:t>
                      </a:r>
                      <a:endParaRPr lang="en-US" dirty="0" smtClean="0"/>
                    </a:p>
                  </a:txBody>
                  <a:tcPr/>
                </a:tc>
              </a:tr>
              <a:tr h="603488">
                <a:tc>
                  <a:txBody>
                    <a:bodyPr/>
                    <a:lstStyle/>
                    <a:p>
                      <a:r>
                        <a:rPr lang="en-US" dirty="0" smtClean="0"/>
                        <a:t>Scale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10321 charging piles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37955 charging spots</a:t>
                      </a:r>
                      <a:endParaRPr lang="en-US" dirty="0"/>
                    </a:p>
                  </a:txBody>
                  <a:tcPr/>
                </a:tc>
              </a:tr>
              <a:tr h="603488">
                <a:tc>
                  <a:txBody>
                    <a:bodyPr/>
                    <a:lstStyle/>
                    <a:p>
                      <a:r>
                        <a:rPr lang="en-US" dirty="0" smtClean="0"/>
                        <a:t>Target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Mostly</a:t>
                      </a:r>
                      <a:r>
                        <a:rPr lang="en-US" baseline="0" dirty="0" smtClean="0"/>
                        <a:t> public stations located at hotels, CBDs, residential halls, industrial park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Commercial</a:t>
                      </a:r>
                      <a:r>
                        <a:rPr lang="en-US" baseline="0" dirty="0" smtClean="0"/>
                        <a:t> real estate, w</a:t>
                      </a:r>
                      <a:r>
                        <a:rPr lang="en-US" dirty="0" smtClean="0"/>
                        <a:t>orkplace, family</a:t>
                      </a:r>
                      <a:r>
                        <a:rPr lang="en-US" baseline="0" dirty="0" smtClean="0"/>
                        <a:t> houses (multi-family home service)</a:t>
                      </a:r>
                      <a:endParaRPr lang="en-US" dirty="0"/>
                    </a:p>
                  </a:txBody>
                  <a:tcPr/>
                </a:tc>
              </a:tr>
              <a:tr h="603488">
                <a:tc>
                  <a:txBody>
                    <a:bodyPr/>
                    <a:lstStyle/>
                    <a:p>
                      <a:r>
                        <a:rPr lang="en-US" dirty="0" smtClean="0"/>
                        <a:t>Payment</a:t>
                      </a:r>
                      <a:r>
                        <a:rPr lang="en-US" baseline="0" dirty="0" smtClean="0"/>
                        <a:t> method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Mobile</a:t>
                      </a:r>
                      <a:r>
                        <a:rPr lang="en-US" baseline="0" dirty="0" smtClean="0"/>
                        <a:t> app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Charge point</a:t>
                      </a:r>
                      <a:r>
                        <a:rPr lang="en-US" baseline="0" dirty="0" smtClean="0"/>
                        <a:t> card (mobile app maybe)</a:t>
                      </a:r>
                      <a:endParaRPr lang="en-US" dirty="0"/>
                    </a:p>
                  </a:txBody>
                  <a:tcPr/>
                </a:tc>
              </a:tr>
              <a:tr h="603488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Service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Scan</a:t>
                      </a:r>
                      <a:r>
                        <a:rPr lang="en-US" baseline="0" dirty="0" smtClean="0"/>
                        <a:t> and charge, remote reservation, charge monitoring, charging pile-EV matching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Cloud service</a:t>
                      </a:r>
                      <a:r>
                        <a:rPr lang="en-US" baseline="0" dirty="0" smtClean="0"/>
                        <a:t> (waitlist, chart </a:t>
                      </a:r>
                      <a:r>
                        <a:rPr lang="en-US" baseline="0" dirty="0" err="1" smtClean="0"/>
                        <a:t>analystics</a:t>
                      </a:r>
                      <a:r>
                        <a:rPr lang="en-US" dirty="0" smtClean="0"/>
                        <a:t>, set price),</a:t>
                      </a:r>
                      <a:r>
                        <a:rPr lang="en-US" baseline="0" dirty="0" smtClean="0"/>
                        <a:t> resource management tool (limit charging targets, demand response), NET+</a:t>
                      </a:r>
                      <a:endParaRPr lang="en-US" dirty="0"/>
                    </a:p>
                  </a:txBody>
                  <a:tcPr/>
                </a:tc>
              </a:tr>
              <a:tr h="603488">
                <a:tc>
                  <a:txBody>
                    <a:bodyPr/>
                    <a:lstStyle/>
                    <a:p>
                      <a:r>
                        <a:rPr lang="en-US" dirty="0" smtClean="0"/>
                        <a:t>Funding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Angel + round</a:t>
                      </a:r>
                      <a:r>
                        <a:rPr lang="en-US" baseline="0" dirty="0" smtClean="0"/>
                        <a:t> A </a:t>
                      </a:r>
                      <a:r>
                        <a:rPr lang="en-US" altLang="zh-CN" baseline="0" dirty="0" smtClean="0"/>
                        <a:t>¥50M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Up to date </a:t>
                      </a:r>
                      <a:r>
                        <a:rPr lang="en-US" dirty="0" smtClean="0"/>
                        <a:t>$255</a:t>
                      </a:r>
                      <a:r>
                        <a:rPr lang="en-US" baseline="0" dirty="0" smtClean="0"/>
                        <a:t>M</a:t>
                      </a:r>
                      <a:endParaRPr lang="en-US" dirty="0"/>
                    </a:p>
                  </a:txBody>
                  <a:tcPr/>
                </a:tc>
              </a:tr>
              <a:tr h="60348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654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183</TotalTime>
  <Words>381</Words>
  <Application>Microsoft Macintosh PowerPoint</Application>
  <PresentationFormat>Widescreen</PresentationFormat>
  <Paragraphs>73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Calibri Light</vt:lpstr>
      <vt:lpstr>DengXian</vt:lpstr>
      <vt:lpstr>DengXian Light</vt:lpstr>
      <vt:lpstr>Mangal</vt:lpstr>
      <vt:lpstr>Arial</vt:lpstr>
      <vt:lpstr>Office Theme</vt:lpstr>
      <vt:lpstr>UEEE Network Technologies</vt:lpstr>
      <vt:lpstr>China Charging Stations Background </vt:lpstr>
      <vt:lpstr>UEEE Netork Technologies Co., Ltd. </vt:lpstr>
      <vt:lpstr>UEEE Netork Technologies Co., Ltd. </vt:lpstr>
      <vt:lpstr>Staff</vt:lpstr>
      <vt:lpstr>Examples</vt:lpstr>
      <vt:lpstr>Examples</vt:lpstr>
      <vt:lpstr>Comparison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UEEE Network Technologies</dc:title>
  <dc:creator>Microsoft Office User</dc:creator>
  <cp:lastModifiedBy>Microsoft Office User</cp:lastModifiedBy>
  <cp:revision>17</cp:revision>
  <dcterms:created xsi:type="dcterms:W3CDTF">2017-06-30T05:41:09Z</dcterms:created>
  <dcterms:modified xsi:type="dcterms:W3CDTF">2017-06-30T08:44:18Z</dcterms:modified>
</cp:coreProperties>
</file>

<file path=docProps/thumbnail.jpeg>
</file>